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stavo Molina Teba" initials="GMT" lastIdx="1" clrIdx="0">
    <p:extLst>
      <p:ext uri="{19B8F6BF-5375-455C-9EA6-DF929625EA0E}">
        <p15:presenceInfo xmlns:p15="http://schemas.microsoft.com/office/powerpoint/2012/main" userId="S-1-5-21-3658249144-551472300-3522810965-4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6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2542-1D6E-4B6D-878E-685E27E4F0E8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7C2C-9E16-4EB1-B441-7FD34D4F2A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20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2542-1D6E-4B6D-878E-685E27E4F0E8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7C2C-9E16-4EB1-B441-7FD34D4F2A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24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2542-1D6E-4B6D-878E-685E27E4F0E8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7C2C-9E16-4EB1-B441-7FD34D4F2A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2542-1D6E-4B6D-878E-685E27E4F0E8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7C2C-9E16-4EB1-B441-7FD34D4F2A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9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2542-1D6E-4B6D-878E-685E27E4F0E8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7C2C-9E16-4EB1-B441-7FD34D4F2A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21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2542-1D6E-4B6D-878E-685E27E4F0E8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7C2C-9E16-4EB1-B441-7FD34D4F2A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4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2542-1D6E-4B6D-878E-685E27E4F0E8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7C2C-9E16-4EB1-B441-7FD34D4F2A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02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2542-1D6E-4B6D-878E-685E27E4F0E8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7C2C-9E16-4EB1-B441-7FD34D4F2A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2542-1D6E-4B6D-878E-685E27E4F0E8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7C2C-9E16-4EB1-B441-7FD34D4F2A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44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2542-1D6E-4B6D-878E-685E27E4F0E8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7C2C-9E16-4EB1-B441-7FD34D4F2A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746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2542-1D6E-4B6D-878E-685E27E4F0E8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7C2C-9E16-4EB1-B441-7FD34D4F2A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50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C2542-1D6E-4B6D-878E-685E27E4F0E8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67C2C-9E16-4EB1-B441-7FD34D4F2A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11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eportes@martos.es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losruiz@dipujaen.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789" y="-43295"/>
            <a:ext cx="6171211" cy="124618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0789" y="5997039"/>
            <a:ext cx="6171211" cy="8609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554" y="2350096"/>
            <a:ext cx="2708812" cy="201929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398" y="4461467"/>
            <a:ext cx="3381123" cy="177681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901" y="514252"/>
            <a:ext cx="3348776" cy="121622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4748" y="514252"/>
            <a:ext cx="1822003" cy="137129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8"/>
          <a:srcRect t="12559" b="12290"/>
          <a:stretch/>
        </p:blipFill>
        <p:spPr>
          <a:xfrm>
            <a:off x="6020789" y="2444940"/>
            <a:ext cx="6149236" cy="3552945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6178136" y="1122363"/>
            <a:ext cx="57021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ernard MT Condensed" panose="02050806060905020404" pitchFamily="18" charset="0"/>
              </a:rPr>
              <a:t>IV Carrera de Orientación</a:t>
            </a:r>
          </a:p>
          <a:p>
            <a:pPr algn="ctr"/>
            <a:r>
              <a:rPr lang="es-ES_tradnl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ernard MT Condensed" panose="02050806060905020404" pitchFamily="18" charset="0"/>
              </a:rPr>
              <a:t>Martos “Cuna del Olivar”</a:t>
            </a:r>
            <a:endParaRPr lang="es-E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212641" y="2474378"/>
            <a:ext cx="39793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16 de Febrero de 2020</a:t>
            </a:r>
            <a:endParaRPr lang="es-E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435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501514"/>
              </p:ext>
            </p:extLst>
          </p:nvPr>
        </p:nvGraphicFramePr>
        <p:xfrm>
          <a:off x="181414" y="4255477"/>
          <a:ext cx="5826955" cy="2385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334"/>
                <a:gridCol w="3982621"/>
              </a:tblGrid>
              <a:tr h="386861">
                <a:tc>
                  <a:txBody>
                    <a:bodyPr/>
                    <a:lstStyle/>
                    <a:p>
                      <a:r>
                        <a:rPr lang="es-ES_tradnl" sz="1000" b="0" dirty="0" smtClean="0">
                          <a:solidFill>
                            <a:schemeClr val="tx1"/>
                          </a:solidFill>
                        </a:rPr>
                        <a:t>Iniciación infantil</a:t>
                      </a:r>
                      <a:endParaRPr lang="es-E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000" b="0" dirty="0" smtClean="0">
                          <a:solidFill>
                            <a:schemeClr val="tx1"/>
                          </a:solidFill>
                        </a:rPr>
                        <a:t>Categoría mixta para aquellos que comienzan</a:t>
                      </a:r>
                      <a:r>
                        <a:rPr lang="es-ES_tradnl" sz="1000" b="0" baseline="0" dirty="0" smtClean="0">
                          <a:solidFill>
                            <a:schemeClr val="tx1"/>
                          </a:solidFill>
                        </a:rPr>
                        <a:t> en la orientación y su nivel es bajo o nulo (edades hasta los 14 años)</a:t>
                      </a:r>
                      <a:endParaRPr lang="es-E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8533">
                <a:tc>
                  <a:txBody>
                    <a:bodyPr/>
                    <a:lstStyle/>
                    <a:p>
                      <a:r>
                        <a:rPr lang="es-ES_tradnl" sz="1000" dirty="0" smtClean="0"/>
                        <a:t>Iniciación adultos</a:t>
                      </a:r>
                      <a:endParaRPr lang="es-ES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000" dirty="0" smtClean="0"/>
                        <a:t>Categoría Mixta para aquellos que comienzan</a:t>
                      </a:r>
                      <a:r>
                        <a:rPr lang="es-ES_tradnl" sz="1000" baseline="0" dirty="0" smtClean="0"/>
                        <a:t> en la orientación y su nivel es bajo o nulo (a partir de 14 años)</a:t>
                      </a:r>
                      <a:endParaRPr lang="es-ES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8533">
                <a:tc>
                  <a:txBody>
                    <a:bodyPr/>
                    <a:lstStyle/>
                    <a:p>
                      <a:r>
                        <a:rPr lang="es-ES_tradnl" sz="1000" dirty="0" smtClean="0"/>
                        <a:t>Jóvenes Femenino y Masculino</a:t>
                      </a:r>
                      <a:endParaRPr lang="es-ES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000" dirty="0" smtClean="0"/>
                        <a:t>Hasta con 18 años con experiencia y nivel</a:t>
                      </a:r>
                      <a:r>
                        <a:rPr lang="es-ES_tradnl" sz="1000" baseline="0" dirty="0" smtClean="0"/>
                        <a:t> medio-bajo</a:t>
                      </a:r>
                      <a:endParaRPr lang="es-ES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8533">
                <a:tc>
                  <a:txBody>
                    <a:bodyPr/>
                    <a:lstStyle/>
                    <a:p>
                      <a:r>
                        <a:rPr lang="es-ES_tradnl" sz="1000" dirty="0" smtClean="0"/>
                        <a:t>Senior B Femenino</a:t>
                      </a:r>
                      <a:r>
                        <a:rPr lang="es-ES_tradnl" sz="1000" baseline="0" dirty="0" smtClean="0"/>
                        <a:t> y Masculino</a:t>
                      </a:r>
                      <a:endParaRPr lang="es-ES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000" dirty="0" smtClean="0"/>
                        <a:t>Sin limite de edad con experiencia y nivel medio</a:t>
                      </a:r>
                      <a:endParaRPr lang="es-ES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8533">
                <a:tc>
                  <a:txBody>
                    <a:bodyPr/>
                    <a:lstStyle/>
                    <a:p>
                      <a:r>
                        <a:rPr lang="es-ES_tradnl" sz="1000" dirty="0" smtClean="0"/>
                        <a:t>Senior A Femenino y</a:t>
                      </a:r>
                      <a:r>
                        <a:rPr lang="es-ES_tradnl" sz="1000" baseline="0" dirty="0" smtClean="0"/>
                        <a:t> Masculino</a:t>
                      </a:r>
                      <a:endParaRPr lang="es-ES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000" dirty="0" smtClean="0"/>
                        <a:t>De 18</a:t>
                      </a:r>
                      <a:r>
                        <a:rPr lang="es-ES_tradnl" sz="1000" baseline="0" dirty="0" smtClean="0"/>
                        <a:t> a 35 años con experiencia y nivel medio</a:t>
                      </a:r>
                      <a:endParaRPr lang="es-ES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8533">
                <a:tc>
                  <a:txBody>
                    <a:bodyPr/>
                    <a:lstStyle/>
                    <a:p>
                      <a:r>
                        <a:rPr lang="es-ES_tradnl" sz="1000" dirty="0" smtClean="0"/>
                        <a:t>Veterano Femenino</a:t>
                      </a:r>
                      <a:endParaRPr lang="es-ES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000" dirty="0" smtClean="0"/>
                        <a:t>Mayores de 35 años con experiencia y nivel medio</a:t>
                      </a:r>
                      <a:endParaRPr lang="es-ES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8533">
                <a:tc>
                  <a:txBody>
                    <a:bodyPr/>
                    <a:lstStyle/>
                    <a:p>
                      <a:r>
                        <a:rPr lang="es-ES_tradnl" sz="1000" dirty="0" smtClean="0"/>
                        <a:t>Veterano Masculino</a:t>
                      </a:r>
                      <a:endParaRPr lang="es-ES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000" dirty="0" smtClean="0"/>
                        <a:t>Mayores de 35 años con</a:t>
                      </a:r>
                      <a:r>
                        <a:rPr lang="es-ES_tradnl" sz="1000" baseline="0" dirty="0" smtClean="0"/>
                        <a:t> experiencia y nivel alto</a:t>
                      </a:r>
                      <a:endParaRPr lang="es-ES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1228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51692" y="1317149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b="1" dirty="0" smtClean="0">
                <a:latin typeface="+mj-lt"/>
              </a:rPr>
              <a:t>El Excmo. Ayuntamiento de Martos, a través de su Concejalía de Deportes y en colaboración con la Diputación Provincial de Jaén y la Federación Andaluza de Orientación, convoca la IV Carrera de Orientación “Martos Cuna del Olivar”</a:t>
            </a:r>
            <a:endParaRPr lang="es-ES" sz="1200" b="1" dirty="0">
              <a:latin typeface="+mj-lt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81414" y="1963480"/>
            <a:ext cx="548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1200" b="1" dirty="0" smtClean="0"/>
              <a:t>Participantes: </a:t>
            </a:r>
          </a:p>
          <a:p>
            <a:r>
              <a:rPr lang="es-ES_tradnl" sz="1200" dirty="0" smtClean="0"/>
              <a:t>De 10 años en adelante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1200" b="1" dirty="0" smtClean="0"/>
              <a:t>Prueba: </a:t>
            </a:r>
          </a:p>
          <a:p>
            <a:pPr algn="just"/>
            <a:r>
              <a:rPr lang="es-ES_tradnl" sz="1200" dirty="0" smtClean="0"/>
              <a:t>La Orientación es un deporte en el cual los orientadores usan un mapa detallado y preciso y una brújula para encontrar una serie de puntos en el terreno. </a:t>
            </a:r>
          </a:p>
          <a:p>
            <a:pPr algn="just"/>
            <a:r>
              <a:rPr lang="es-ES_tradnl" sz="1200" dirty="0" smtClean="0"/>
              <a:t>Una carrera de orientación consiste en una salida, una serie de puntos de control numerados en el orden que deben ser visitados y una llegada. </a:t>
            </a:r>
          </a:p>
          <a:p>
            <a:pPr algn="just"/>
            <a:r>
              <a:rPr lang="es-ES_tradnl" sz="1200" dirty="0" smtClean="0"/>
              <a:t>En el terreno, una baliza marca la localización exacta del punto de control que el orientador debe visitar. </a:t>
            </a:r>
          </a:p>
          <a:p>
            <a:pPr algn="just"/>
            <a:r>
              <a:rPr lang="es-ES_tradnl" sz="1200" dirty="0" smtClean="0"/>
              <a:t>Puede ser tan divertido como un paseo por el bosque o tan competitivo como un deporte reglado.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ES_tradnl" sz="1200" b="1" dirty="0" smtClean="0"/>
              <a:t>Categorías: </a:t>
            </a:r>
          </a:p>
          <a:p>
            <a:pPr algn="just"/>
            <a:endParaRPr lang="es-ES" sz="1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6494877" y="1692618"/>
            <a:ext cx="540199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1200" b="1" dirty="0" smtClean="0"/>
              <a:t>Inscripciones e información</a:t>
            </a:r>
            <a:r>
              <a:rPr lang="es-ES_tradnl" dirty="0" smtClean="0"/>
              <a:t>:</a:t>
            </a:r>
          </a:p>
          <a:p>
            <a:r>
              <a:rPr lang="es-ES_tradnl" sz="1200" dirty="0" smtClean="0"/>
              <a:t>Se realizará en el Pabellón de la Juventud de Martos, para la formalización deberá ponerse en contacto con el área de deportes</a:t>
            </a:r>
            <a:r>
              <a:rPr lang="es-ES" sz="1200" dirty="0" smtClean="0"/>
              <a:t>.</a:t>
            </a:r>
          </a:p>
          <a:p>
            <a:pPr algn="ctr"/>
            <a:r>
              <a:rPr lang="es-ES_tradnl" sz="1200" dirty="0" smtClean="0"/>
              <a:t>Avd. Oro Verde s/n</a:t>
            </a:r>
          </a:p>
          <a:p>
            <a:pPr algn="ctr"/>
            <a:r>
              <a:rPr lang="es-ES_tradnl" sz="1200" dirty="0" smtClean="0"/>
              <a:t>23600 Martos</a:t>
            </a:r>
          </a:p>
          <a:p>
            <a:pPr algn="ctr"/>
            <a:r>
              <a:rPr lang="es-ES_tradnl" sz="1200" dirty="0" err="1" smtClean="0"/>
              <a:t>Tlf</a:t>
            </a:r>
            <a:r>
              <a:rPr lang="es-ES_tradnl" sz="1200" dirty="0" smtClean="0"/>
              <a:t>: 953210060</a:t>
            </a:r>
          </a:p>
          <a:p>
            <a:pPr algn="ctr"/>
            <a:r>
              <a:rPr lang="es-ES_tradnl" sz="1200" dirty="0" smtClean="0">
                <a:hlinkClick r:id="rId3"/>
              </a:rPr>
              <a:t>deportes@martos.es</a:t>
            </a:r>
            <a:endParaRPr lang="es-ES_tradnl" sz="1200" dirty="0" smtClean="0"/>
          </a:p>
          <a:p>
            <a:pPr algn="just"/>
            <a:r>
              <a:rPr lang="es-ES_tradnl" sz="1200" dirty="0" smtClean="0"/>
              <a:t>El plazo de inscripción finalizará el miércoles 12 de febrero  de 2020 a las 10’00 horas. </a:t>
            </a:r>
          </a:p>
          <a:p>
            <a:pPr algn="just"/>
            <a:r>
              <a:rPr lang="es-ES_tradnl" sz="1200" dirty="0" smtClean="0"/>
              <a:t>Los participantes que tengan formalizada su inscripción en el  X Circuito de orientación 2019-2020</a:t>
            </a:r>
            <a:r>
              <a:rPr lang="es-ES_tradnl" sz="1200" dirty="0"/>
              <a:t> </a:t>
            </a:r>
            <a:r>
              <a:rPr lang="es-ES_tradnl" sz="1200" dirty="0" smtClean="0"/>
              <a:t> deberán confirmar en los plazos establecidos su asistencia a la carrera enviando un correo electrónico a </a:t>
            </a:r>
            <a:r>
              <a:rPr lang="es-ES_tradnl" sz="1200" dirty="0" smtClean="0">
                <a:hlinkClick r:id="rId4"/>
              </a:rPr>
              <a:t>carlosruiz@dipujaen.es</a:t>
            </a:r>
            <a:r>
              <a:rPr lang="es-ES_tradnl" sz="1200" dirty="0" smtClean="0"/>
              <a:t> . </a:t>
            </a:r>
          </a:p>
          <a:p>
            <a:pPr algn="just"/>
            <a:r>
              <a:rPr lang="es-ES_tradnl" sz="1200" dirty="0" smtClean="0"/>
              <a:t>Esta prueba es puntuable para el X Circuito  Provincial de Orientación 2019-2020.</a:t>
            </a:r>
          </a:p>
          <a:p>
            <a:pPr algn="just"/>
            <a:endParaRPr lang="es-ES_tradnl" sz="12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ES_tradnl" sz="1200" b="1" dirty="0" smtClean="0"/>
              <a:t>Premios:</a:t>
            </a:r>
          </a:p>
          <a:p>
            <a:pPr algn="just"/>
            <a:r>
              <a:rPr lang="es-ES_tradnl" sz="1200" dirty="0" smtClean="0"/>
              <a:t>Premios  para los 3 primeros de cada categoría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ES_tradnl" sz="1200" b="1" dirty="0" smtClean="0"/>
              <a:t>Desplazamiento:</a:t>
            </a:r>
          </a:p>
          <a:p>
            <a:pPr algn="just"/>
            <a:r>
              <a:rPr lang="es-ES_tradnl" sz="1200" dirty="0" smtClean="0"/>
              <a:t>La diputación Provincial podrá organizar y/o subvencionar los desplazamientos de los participantes.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ES_tradnl" sz="1200" b="1" dirty="0" smtClean="0"/>
              <a:t>Horario:</a:t>
            </a:r>
          </a:p>
          <a:p>
            <a:pPr algn="just"/>
            <a:r>
              <a:rPr lang="es-ES_tradnl" sz="1200" b="1" dirty="0" smtClean="0"/>
              <a:t>10’00 -10’30 horas. Llegada de participantes  a la Plaza de la Constitución . </a:t>
            </a:r>
          </a:p>
          <a:p>
            <a:pPr algn="just"/>
            <a:r>
              <a:rPr lang="es-ES_tradnl" sz="1200" b="1" dirty="0" smtClean="0"/>
              <a:t>11’00 horas.  Comienzo de la carrera.</a:t>
            </a:r>
          </a:p>
          <a:p>
            <a:pPr algn="just"/>
            <a:r>
              <a:rPr lang="es-ES_tradnl" sz="1200" b="1" dirty="0" smtClean="0"/>
              <a:t>13’30 horas. Entrega de Trofeos. </a:t>
            </a:r>
          </a:p>
          <a:p>
            <a:pPr algn="just"/>
            <a:endParaRPr lang="es-ES_tradnl" sz="1200" b="1" dirty="0"/>
          </a:p>
          <a:p>
            <a:pPr algn="just"/>
            <a:r>
              <a:rPr lang="es-ES_tradnl" sz="1200" b="1" dirty="0" smtClean="0"/>
              <a:t>Al termino de la prueba todos los participantes podrán degustar el  típico Hoyo Aceitunero de Martos</a:t>
            </a:r>
            <a:endParaRPr lang="es-ES_tradnl" sz="1200" b="1" dirty="0"/>
          </a:p>
        </p:txBody>
      </p:sp>
    </p:spTree>
    <p:extLst>
      <p:ext uri="{BB962C8B-B14F-4D97-AF65-F5344CB8AC3E}">
        <p14:creationId xmlns:p14="http://schemas.microsoft.com/office/powerpoint/2010/main" val="90605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12280"/>
          </a:xfrm>
          <a:prstGeom prst="rect">
            <a:avLst/>
          </a:prstGeom>
        </p:spPr>
      </p:pic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56717" y="3329565"/>
            <a:ext cx="4697083" cy="327550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3432" y="1840221"/>
            <a:ext cx="1266825" cy="160972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2233" y="4363790"/>
            <a:ext cx="3957038" cy="2084289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6463" y="1824615"/>
            <a:ext cx="4933950" cy="1504950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112542" y="2057743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b="1" dirty="0" smtClean="0">
                <a:latin typeface="+mj-lt"/>
              </a:rPr>
              <a:t>NOMBRE Y APELLIDOS: ____________________________________________________</a:t>
            </a:r>
          </a:p>
          <a:p>
            <a:pPr algn="just"/>
            <a:endParaRPr lang="es-ES_tradnl" sz="1200" b="1" dirty="0">
              <a:latin typeface="+mj-lt"/>
            </a:endParaRPr>
          </a:p>
          <a:p>
            <a:pPr algn="just"/>
            <a:r>
              <a:rPr lang="es-ES_tradnl" sz="1200" b="1" dirty="0" smtClean="0">
                <a:latin typeface="+mj-lt"/>
              </a:rPr>
              <a:t>FECHA DE NACIMIENTO: ___________________________________________________</a:t>
            </a:r>
          </a:p>
          <a:p>
            <a:pPr algn="just"/>
            <a:endParaRPr lang="es-ES_tradnl" sz="1200" b="1" dirty="0">
              <a:latin typeface="+mj-lt"/>
            </a:endParaRPr>
          </a:p>
          <a:p>
            <a:pPr algn="just"/>
            <a:r>
              <a:rPr lang="es-ES_tradnl" sz="1200" b="1" dirty="0" smtClean="0">
                <a:latin typeface="+mj-lt"/>
              </a:rPr>
              <a:t>LOCALIDAD:_____________________________________________________________</a:t>
            </a:r>
          </a:p>
          <a:p>
            <a:pPr algn="just"/>
            <a:endParaRPr lang="es-ES_tradnl" sz="1200" b="1" dirty="0">
              <a:latin typeface="+mj-lt"/>
            </a:endParaRPr>
          </a:p>
          <a:p>
            <a:pPr algn="just"/>
            <a:r>
              <a:rPr lang="es-ES_tradnl" sz="1200" b="1" dirty="0" smtClean="0">
                <a:latin typeface="+mj-lt"/>
              </a:rPr>
              <a:t>DIRECCIÓN POSTAL: ______________________________________________________</a:t>
            </a:r>
          </a:p>
          <a:p>
            <a:pPr algn="just"/>
            <a:endParaRPr lang="es-ES_tradnl" sz="1200" b="1" dirty="0">
              <a:latin typeface="+mj-lt"/>
            </a:endParaRPr>
          </a:p>
          <a:p>
            <a:pPr algn="just"/>
            <a:r>
              <a:rPr lang="es-ES_tradnl" sz="1200" b="1" dirty="0" smtClean="0">
                <a:latin typeface="+mj-lt"/>
              </a:rPr>
              <a:t>TELEFONO:__________________________</a:t>
            </a:r>
            <a:r>
              <a:rPr lang="es-ES_tradnl" sz="1200" b="1" smtClean="0">
                <a:latin typeface="+mj-lt"/>
              </a:rPr>
              <a:t>EMAIL::_____________________________</a:t>
            </a:r>
            <a:endParaRPr lang="es-ES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54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470</Words>
  <Application>Microsoft Office PowerPoint</Application>
  <PresentationFormat>Panorámica</PresentationFormat>
  <Paragraphs>55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Bernard MT Condensed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Molina Teba</dc:creator>
  <cp:lastModifiedBy>Gustavo Molina Teba</cp:lastModifiedBy>
  <cp:revision>14</cp:revision>
  <cp:lastPrinted>2020-01-14T08:39:20Z</cp:lastPrinted>
  <dcterms:created xsi:type="dcterms:W3CDTF">2020-01-13T08:03:09Z</dcterms:created>
  <dcterms:modified xsi:type="dcterms:W3CDTF">2020-01-22T09:46:13Z</dcterms:modified>
</cp:coreProperties>
</file>